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8" r:id="rId4"/>
    <p:sldId id="258" r:id="rId5"/>
    <p:sldId id="267" r:id="rId6"/>
    <p:sldId id="265" r:id="rId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44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92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43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1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2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0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80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8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20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50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95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A2970-E2C9-48A7-AB4C-7320A7E6BFB8}" type="datetimeFigureOut">
              <a:rPr lang="en-GB" smtClean="0"/>
              <a:t>11/10/2016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F1D73-4F1D-4CC0-8FCB-B4DD63B87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5949280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Bedfordshire Archives </a:t>
            </a:r>
            <a:r>
              <a:rPr lang="en-GB" sz="1200" dirty="0" smtClean="0"/>
              <a:t>Ref: Z1306/1/32/1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 1</a:t>
            </a:r>
            <a:endParaRPr lang="en-GB" dirty="0"/>
          </a:p>
        </p:txBody>
      </p:sp>
      <p:pic>
        <p:nvPicPr>
          <p:cNvPr id="3074" name="Picture 2" descr="L:\CATALOGUES\Z\Z1306Chrystal\Z1306-1 Ampthill\Z1306-1-32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7" y="629693"/>
            <a:ext cx="8424936" cy="52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6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594928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Bedfordshire Archives </a:t>
            </a:r>
            <a:r>
              <a:rPr lang="en-GB" sz="1200" dirty="0" smtClean="0"/>
              <a:t>Ref: BTNeg2104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 2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7538"/>
            <a:ext cx="7200726" cy="530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97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594928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Bedfordshire Archives </a:t>
            </a:r>
            <a:r>
              <a:rPr lang="en-GB" sz="1200" dirty="0" smtClean="0"/>
              <a:t>Ref: Z1306/83/8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 3</a:t>
            </a:r>
            <a:endParaRPr lang="en-GB" dirty="0"/>
          </a:p>
        </p:txBody>
      </p:sp>
      <p:pic>
        <p:nvPicPr>
          <p:cNvPr id="2" name="Picture 2" descr="L:\CATALOGUES\Z\Z1306Chrystal\Z1306-83 Moggerhanger\Z1306-83-8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4717" r="2147" b="12559"/>
          <a:stretch/>
        </p:blipFill>
        <p:spPr bwMode="auto">
          <a:xfrm>
            <a:off x="534556" y="873580"/>
            <a:ext cx="8271462" cy="47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4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076056" y="631887"/>
            <a:ext cx="3821435" cy="5616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Luton St Matthew’s School Log Book </a:t>
            </a:r>
            <a:r>
              <a:rPr lang="en-GB" sz="1600" b="1" dirty="0" smtClean="0"/>
              <a:t>March 1898</a:t>
            </a:r>
            <a:r>
              <a:rPr lang="en-GB" sz="1600" b="1" dirty="0"/>
              <a:t>, recording the difficulty of encouraging students to attend school when the circus is in town. </a:t>
            </a:r>
            <a:endParaRPr lang="en-GB" sz="1600" b="1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11</a:t>
            </a:r>
            <a:r>
              <a:rPr lang="en-GB" sz="1600" baseline="30000" dirty="0" smtClean="0"/>
              <a:t>th.</a:t>
            </a:r>
            <a:r>
              <a:rPr lang="en-GB" sz="1600" dirty="0" smtClean="0"/>
              <a:t>  Attendance this afternoon was very poor, owing to the visit of a Circus, belonging to Lord Sanger. An effort was made to induce the children to come, but the fine afternoon and the Circus combined, appeared to affect parents &amp; children alike.</a:t>
            </a:r>
            <a:endParaRPr lang="en-GB" sz="1600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5949280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Bedfordshire Archives </a:t>
            </a:r>
            <a:r>
              <a:rPr lang="en-GB" sz="1200" dirty="0" smtClean="0"/>
              <a:t>Ref: SDLutonSMTIn1/2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 4</a:t>
            </a:r>
            <a:endParaRPr lang="en-GB" dirty="0"/>
          </a:p>
        </p:txBody>
      </p:sp>
      <p:pic>
        <p:nvPicPr>
          <p:cNvPr id="1026" name="Picture 2" descr="C:\Users\clare.davison\AppData\Local\Microsoft\Windows\Temporary Internet Files\Content.Outlook\M9992BBQ\SDLutonSMTIn1_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0" b="19094"/>
          <a:stretch/>
        </p:blipFill>
        <p:spPr bwMode="auto">
          <a:xfrm>
            <a:off x="182642" y="1628800"/>
            <a:ext cx="470288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4008" y="980728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smtClean="0"/>
              <a:t>Extract taken from a book of Ghost Stories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          A third story was one that happened to Mrs. </a:t>
            </a:r>
            <a:r>
              <a:rPr lang="en-GB" sz="1600" dirty="0" err="1" smtClean="0"/>
              <a:t>Piercey</a:t>
            </a:r>
            <a:r>
              <a:rPr lang="en-GB" sz="1600" dirty="0" smtClean="0"/>
              <a:t> herself as a child – she lay in bed, and saw night after night two children running through the room at play, a boy and girl, the latter dressed in white – the boy called softly after the girl “Annie! Annie!” This happened several times, and when the little girl (</a:t>
            </a:r>
            <a:r>
              <a:rPr lang="en-GB" sz="1600" i="1" dirty="0"/>
              <a:t>t</a:t>
            </a:r>
            <a:r>
              <a:rPr lang="en-GB" sz="1600" i="1" dirty="0" smtClean="0"/>
              <a:t>he young Mrs. </a:t>
            </a:r>
            <a:r>
              <a:rPr lang="en-GB" sz="1600" i="1" dirty="0" err="1" smtClean="0"/>
              <a:t>Piercey</a:t>
            </a:r>
            <a:r>
              <a:rPr lang="en-GB" sz="1600" i="1" dirty="0" smtClean="0"/>
              <a:t>) </a:t>
            </a:r>
            <a:r>
              <a:rPr lang="en-GB" sz="1600" dirty="0" smtClean="0"/>
              <a:t>told it to her elder brother, he resolved to stop it by setting  a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smtClean="0"/>
              <a:t>sort of  trap for the ghosts. 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6103691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Bedfordshire Archives </a:t>
            </a:r>
            <a:r>
              <a:rPr lang="en-GB" sz="1200" dirty="0" smtClean="0"/>
              <a:t>Ref: OR2328-1a (Page 68) 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 </a:t>
            </a:r>
            <a:r>
              <a:rPr lang="en-GB" dirty="0"/>
              <a:t>5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098" name="Picture 2" descr="G:\Archives Resource\General\ARCHIVES ex N Drive\PROJECTS\Learning Officer Project\CD Docs\Images 08.08.16\OR2328-1a p6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" y="1268760"/>
            <a:ext cx="4449115" cy="286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3808" y="3356992"/>
            <a:ext cx="1656184" cy="777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0877" y="3573016"/>
            <a:ext cx="289560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9" name="Picture 3" descr="G:\Archives Resource\General\ARCHIVES ex N Drive\PROJECTS\Learning Officer Project\CD Docs\Images 08.08.16\OR2328-1a cover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975">
            <a:off x="2541939" y="3692045"/>
            <a:ext cx="1857116" cy="229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2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60032" y="692696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smtClean="0"/>
              <a:t>War Diary, 19 January 1916</a:t>
            </a:r>
          </a:p>
          <a:p>
            <a:pPr marL="0" indent="0">
              <a:buNone/>
            </a:pPr>
            <a:endParaRPr lang="en-GB" sz="1600" b="1" dirty="0" smtClean="0"/>
          </a:p>
          <a:p>
            <a:r>
              <a:rPr lang="en-GB" sz="1600" dirty="0" smtClean="0"/>
              <a:t> 2.am  </a:t>
            </a:r>
            <a:r>
              <a:rPr lang="en-GB" sz="1600" u="sng" dirty="0" smtClean="0"/>
              <a:t>Morning Tactical Report (M.T.R)</a:t>
            </a:r>
          </a:p>
          <a:p>
            <a:pPr marL="0" indent="0">
              <a:buNone/>
            </a:pPr>
            <a:r>
              <a:rPr lang="en-GB" sz="1600" dirty="0" smtClean="0"/>
              <a:t>…Enemy kept up persistent bombardment with trench mortars and rifle grenades until 11pm when they were silenced by our trench mortars and guns. Total casualty </a:t>
            </a:r>
            <a:r>
              <a:rPr lang="en-GB" sz="1600" dirty="0"/>
              <a:t>f</a:t>
            </a:r>
            <a:r>
              <a:rPr lang="en-GB" sz="1600" dirty="0" smtClean="0"/>
              <a:t>rom Gas 13, 2 of whom have died. Gas casualties were greatly reduced by coolness of </a:t>
            </a:r>
            <a:r>
              <a:rPr lang="en-GB" sz="1600" dirty="0" err="1" smtClean="0"/>
              <a:t>Cpl.</a:t>
            </a:r>
            <a:r>
              <a:rPr lang="en-GB" sz="1600" dirty="0" smtClean="0"/>
              <a:t> </a:t>
            </a:r>
            <a:r>
              <a:rPr lang="en-GB" sz="1600" dirty="0" err="1" smtClean="0"/>
              <a:t>Blanshard</a:t>
            </a:r>
            <a:r>
              <a:rPr lang="en-GB" sz="1600" dirty="0" smtClean="0"/>
              <a:t> &amp;  </a:t>
            </a:r>
            <a:r>
              <a:rPr lang="en-GB" sz="1600" dirty="0" err="1" smtClean="0"/>
              <a:t>Cpl.</a:t>
            </a:r>
            <a:r>
              <a:rPr lang="en-GB" sz="1600" dirty="0" smtClean="0"/>
              <a:t> Ivory who entered mine shaft &amp; removed all gassed men. Work is now being carried on cleaning damaged trenches. Wind S.SW.</a:t>
            </a:r>
          </a:p>
          <a:p>
            <a:endParaRPr lang="en-GB" sz="1600" dirty="0" smtClean="0"/>
          </a:p>
          <a:p>
            <a:r>
              <a:rPr lang="en-GB" sz="1600" dirty="0"/>
              <a:t>2.45pm Evening Tactical Report (E.T.R)</a:t>
            </a:r>
          </a:p>
          <a:p>
            <a:pPr marL="0" indent="0">
              <a:buNone/>
            </a:pPr>
            <a:r>
              <a:rPr lang="en-GB" sz="1600" dirty="0" smtClean="0"/>
              <a:t>…</a:t>
            </a:r>
            <a:r>
              <a:rPr lang="en-GB" sz="1600" dirty="0"/>
              <a:t>Morning quiet until 12 noon when </a:t>
            </a:r>
            <a:r>
              <a:rPr lang="en-GB" sz="1600" dirty="0" smtClean="0"/>
              <a:t>our 4.5 </a:t>
            </a:r>
            <a:r>
              <a:rPr lang="en-GB" sz="1600" dirty="0"/>
              <a:t>guns commenced firing on German trench mortars on 79 trench. Work is being continued on clearing front trench round Matterhorn. Wind S.S.W. slight. </a:t>
            </a:r>
          </a:p>
          <a:p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69605" y="6087779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Bedfordshire Archives </a:t>
            </a:r>
            <a:r>
              <a:rPr lang="en-GB" sz="1200" dirty="0" smtClean="0"/>
              <a:t>Ref: X550/8/1/1601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 6</a:t>
            </a:r>
            <a:endParaRPr lang="en-GB" dirty="0"/>
          </a:p>
        </p:txBody>
      </p:sp>
      <p:pic>
        <p:nvPicPr>
          <p:cNvPr id="2050" name="Picture 2" descr="G:\Archives Resource\General\ARCHIVES ex N Drive\PROJECTS\Learning Officer Project\CD Docs\Images\05.09.16 images\X550-8-1-entry 19-01-1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" y="1268761"/>
            <a:ext cx="463446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359</Words>
  <Application>Microsoft Office PowerPoint</Application>
  <PresentationFormat>On-screen Show (4:3)</PresentationFormat>
  <Paragraphs>26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Bedford Borough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 Davison</dc:creator>
  <cp:lastModifiedBy>Clare Davison</cp:lastModifiedBy>
  <cp:revision>44</cp:revision>
  <cp:lastPrinted>2016-07-18T09:07:13Z</cp:lastPrinted>
  <dcterms:created xsi:type="dcterms:W3CDTF">2016-07-14T08:12:02Z</dcterms:created>
  <dcterms:modified xsi:type="dcterms:W3CDTF">2016-10-11T11:14:58Z</dcterms:modified>
</cp:coreProperties>
</file>